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625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208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093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218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070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168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254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683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821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08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80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B4064-CF23-4DCA-8AEE-9B5C3B74CF85}" type="datetimeFigureOut">
              <a:rPr lang="en-GB" smtClean="0"/>
              <a:t>03/09/2018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D1EB8-281B-4C5D-8DAA-0A37C8928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193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eCwwaciAA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youtube.com/watch?v=-DRS8DR0Rc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latin typeface="SassoonPrimary" panose="020B0500000000000000" pitchFamily="34" charset="0"/>
              </a:rPr>
              <a:t>Eloquent and Truthful</a:t>
            </a:r>
            <a:endParaRPr lang="en-GB" sz="5400" b="1" dirty="0">
              <a:latin typeface="SassoonPrimary" panose="020B0500000000000000" pitchFamily="34" charset="0"/>
            </a:endParaRPr>
          </a:p>
        </p:txBody>
      </p:sp>
      <p:pic>
        <p:nvPicPr>
          <p:cNvPr id="2050" name="Picture 2" descr="Image result for truthf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92701"/>
            <a:ext cx="3024336" cy="293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child speaking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5"/>
          <a:stretch/>
        </p:blipFill>
        <p:spPr bwMode="auto">
          <a:xfrm>
            <a:off x="4355976" y="2924944"/>
            <a:ext cx="3971925" cy="243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23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SassoonPrimary" panose="020B0500000000000000" pitchFamily="34" charset="0"/>
              </a:rPr>
              <a:t>Gathering</a:t>
            </a:r>
            <a:endParaRPr lang="en-GB" b="1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Primary" panose="020B0500000000000000" pitchFamily="34" charset="0"/>
              </a:rPr>
              <a:t>Listen to this song as you come together</a:t>
            </a:r>
          </a:p>
          <a:p>
            <a:pPr marL="0" indent="0" algn="ctr">
              <a:buNone/>
            </a:pPr>
            <a:endParaRPr lang="en-GB" dirty="0" smtClean="0">
              <a:latin typeface="SassoonPrimary" panose="020B0500000000000000" pitchFamily="34" charset="0"/>
              <a:hlinkClick r:id="rId2"/>
            </a:endParaRPr>
          </a:p>
          <a:p>
            <a:pPr marL="0" indent="0" algn="ctr">
              <a:buNone/>
            </a:pPr>
            <a:endParaRPr lang="en-GB" dirty="0">
              <a:latin typeface="SassoonPrimary" panose="020B0500000000000000" pitchFamily="34" charset="0"/>
              <a:hlinkClick r:id="rId2"/>
            </a:endParaRPr>
          </a:p>
          <a:p>
            <a:pPr marL="0" indent="0" algn="ctr">
              <a:buNone/>
            </a:pPr>
            <a:r>
              <a:rPr lang="en-GB" dirty="0" smtClean="0">
                <a:latin typeface="SassoonPrimary" panose="020B0500000000000000" pitchFamily="34" charset="0"/>
                <a:hlinkClick r:id="rId2"/>
              </a:rPr>
              <a:t>https://www.youtube.com/watch?v=zeCwwaciAA8</a:t>
            </a:r>
            <a:r>
              <a:rPr lang="en-GB" dirty="0" smtClean="0">
                <a:latin typeface="SassoonPrimary" panose="020B0500000000000000" pitchFamily="34" charset="0"/>
              </a:rPr>
              <a:t> </a:t>
            </a:r>
            <a:endParaRPr lang="en-GB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31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SassoonPrimary" panose="020B0500000000000000" pitchFamily="34" charset="0"/>
              </a:rPr>
              <a:t>What does it mean to be truthful?</a:t>
            </a:r>
            <a:endParaRPr lang="en-GB" dirty="0">
              <a:latin typeface="SassoonPrimary" panose="020B0500000000000000" pitchFamily="34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8" y="1935168"/>
            <a:ext cx="2608182" cy="356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601577"/>
            <a:ext cx="3351180" cy="223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35168"/>
            <a:ext cx="2433853" cy="3650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97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116632"/>
            <a:ext cx="8784976" cy="1470025"/>
          </a:xfrm>
        </p:spPr>
        <p:txBody>
          <a:bodyPr/>
          <a:lstStyle/>
          <a:p>
            <a:r>
              <a:rPr lang="en-GB" dirty="0" smtClean="0">
                <a:latin typeface="SassoonPrimary" panose="020B0500000000000000" pitchFamily="34" charset="0"/>
              </a:rPr>
              <a:t>What does it mean to be Eloquent?</a:t>
            </a:r>
            <a:endParaRPr lang="en-GB" dirty="0">
              <a:latin typeface="SassoonPrimary" panose="020B0500000000000000" pitchFamily="34" charset="0"/>
            </a:endParaRPr>
          </a:p>
        </p:txBody>
      </p:sp>
      <p:pic>
        <p:nvPicPr>
          <p:cNvPr id="1028" name="Picture 4" descr="Image result for eloque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611" y="1772816"/>
            <a:ext cx="6958807" cy="278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eloqu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45326"/>
            <a:ext cx="27241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3528" y="5733256"/>
            <a:ext cx="80241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 </a:t>
            </a:r>
            <a:r>
              <a:rPr lang="en-GB" sz="3200" dirty="0" smtClean="0">
                <a:latin typeface="SassoonPrimary" panose="020B0500000000000000" pitchFamily="34" charset="0"/>
              </a:rPr>
              <a:t>Expressive, Articulate, Fluent, Meaningful</a:t>
            </a:r>
            <a:endParaRPr lang="en-GB" sz="20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23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" panose="020B0500000000000000" pitchFamily="34" charset="0"/>
              </a:rPr>
              <a:t>The boy who cried wolf</a:t>
            </a:r>
            <a:endParaRPr lang="en-GB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20891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Primary" panose="020B0500000000000000" pitchFamily="34" charset="0"/>
                <a:hlinkClick r:id="rId2"/>
              </a:rPr>
              <a:t>https://www.youtube.com/watch?v=-DRS8DR0Rck</a:t>
            </a:r>
            <a:r>
              <a:rPr lang="en-GB" dirty="0" smtClean="0">
                <a:latin typeface="SassoonPrimary" panose="020B0500000000000000" pitchFamily="34" charset="0"/>
              </a:rPr>
              <a:t> </a:t>
            </a:r>
            <a:endParaRPr lang="en-GB" dirty="0">
              <a:latin typeface="SassoonPrimary" panose="020B0500000000000000" pitchFamily="34" charset="0"/>
            </a:endParaRPr>
          </a:p>
        </p:txBody>
      </p:sp>
      <p:pic>
        <p:nvPicPr>
          <p:cNvPr id="3074" name="Picture 2" descr="Image result for the boy who cried wol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90986"/>
            <a:ext cx="5886450" cy="24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7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 smtClean="0">
                <a:latin typeface="SassoonPrimary" panose="020B0500000000000000" pitchFamily="34" charset="0"/>
              </a:rPr>
              <a:t>Let us pray</a:t>
            </a:r>
            <a:endParaRPr lang="en-GB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61" y="1039118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>
                <a:latin typeface="SassoonPrimary" panose="020B0500000000000000" pitchFamily="34" charset="0"/>
              </a:rPr>
              <a:t>Lord, </a:t>
            </a:r>
          </a:p>
          <a:p>
            <a:pPr marL="0" indent="0">
              <a:buNone/>
            </a:pPr>
            <a:endParaRPr lang="en-GB" dirty="0" smtClean="0">
              <a:latin typeface="SassoonPrimary" panose="020B0500000000000000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SassoonPrimary" panose="020B0500000000000000" pitchFamily="34" charset="0"/>
              </a:rPr>
              <a:t>Please help me to always tell the truth.  </a:t>
            </a:r>
          </a:p>
          <a:p>
            <a:pPr marL="0" indent="0">
              <a:buNone/>
            </a:pPr>
            <a:r>
              <a:rPr lang="en-GB" dirty="0" smtClean="0">
                <a:latin typeface="SassoonPrimary" panose="020B0500000000000000" pitchFamily="34" charset="0"/>
              </a:rPr>
              <a:t>Send your Holy Spirit to guide me so that I may make right choices.  </a:t>
            </a:r>
          </a:p>
          <a:p>
            <a:pPr marL="0" indent="0">
              <a:buNone/>
            </a:pPr>
            <a:r>
              <a:rPr lang="en-GB" dirty="0" smtClean="0">
                <a:latin typeface="SassoonPrimary" panose="020B0500000000000000" pitchFamily="34" charset="0"/>
              </a:rPr>
              <a:t>If I am tempted to do wrong, please help me to listen to my conscience. </a:t>
            </a:r>
          </a:p>
          <a:p>
            <a:pPr marL="0" indent="0">
              <a:buNone/>
            </a:pPr>
            <a:r>
              <a:rPr lang="en-GB" dirty="0" smtClean="0">
                <a:latin typeface="SassoonPrimary" panose="020B0500000000000000" pitchFamily="34" charset="0"/>
              </a:rPr>
              <a:t>Please forgive me for the times when I have been dishonest.</a:t>
            </a:r>
          </a:p>
          <a:p>
            <a:pPr marL="0" indent="0">
              <a:buNone/>
            </a:pPr>
            <a:endParaRPr lang="en-GB" dirty="0" smtClean="0">
              <a:latin typeface="SassoonPrimary" panose="020B0500000000000000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SassoonPrimary" panose="020B0500000000000000" pitchFamily="34" charset="0"/>
              </a:rPr>
              <a:t>Amen</a:t>
            </a:r>
          </a:p>
          <a:p>
            <a:pPr marL="0" indent="0">
              <a:buNone/>
            </a:pPr>
            <a:endParaRPr lang="en-GB" dirty="0">
              <a:latin typeface="SassoonPrimary" panose="020B0500000000000000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633" y="4365104"/>
            <a:ext cx="5030628" cy="19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380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" panose="020B0500000000000000" pitchFamily="34" charset="0"/>
              </a:rPr>
              <a:t>Mission </a:t>
            </a:r>
            <a:endParaRPr lang="en-GB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600" b="1" dirty="0" smtClean="0">
                <a:latin typeface="SassoonPrimary" panose="020B0500000000000000" pitchFamily="34" charset="0"/>
              </a:rPr>
              <a:t>Let’s see if we can help each other to do these things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sz="2800" dirty="0" smtClean="0">
                <a:latin typeface="SassoonPrimary" panose="020B0500000000000000" pitchFamily="34" charset="0"/>
              </a:rPr>
              <a:t>Think before we speak.</a:t>
            </a:r>
          </a:p>
          <a:p>
            <a:r>
              <a:rPr lang="en-GB" sz="2800" dirty="0" smtClean="0">
                <a:latin typeface="SassoonPrimary" panose="020B0500000000000000" pitchFamily="34" charset="0"/>
              </a:rPr>
              <a:t>Tell the truth even when it’s hard.</a:t>
            </a:r>
          </a:p>
          <a:p>
            <a:r>
              <a:rPr lang="en-GB" sz="2800" dirty="0" smtClean="0">
                <a:latin typeface="SassoonPrimary" panose="020B0500000000000000" pitchFamily="34" charset="0"/>
              </a:rPr>
              <a:t>Help others to be truthful by listening to them carefully.</a:t>
            </a:r>
          </a:p>
          <a:p>
            <a:r>
              <a:rPr lang="en-GB" sz="2800" dirty="0" smtClean="0">
                <a:latin typeface="SassoonPrimary" panose="020B0500000000000000" pitchFamily="34" charset="0"/>
              </a:rPr>
              <a:t>Try to explain how we are felling so others can understand us.</a:t>
            </a:r>
          </a:p>
          <a:p>
            <a:r>
              <a:rPr lang="en-GB" sz="2800" dirty="0" smtClean="0">
                <a:latin typeface="SassoonPrimary" panose="020B0500000000000000" pitchFamily="34" charset="0"/>
              </a:rPr>
              <a:t>Be understanding if others find it hard to be truthful.</a:t>
            </a:r>
            <a:endParaRPr lang="en-GB" sz="28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15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161</Words>
  <Application>Microsoft Office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Eloquent and Truthful</vt:lpstr>
      <vt:lpstr>Gathering</vt:lpstr>
      <vt:lpstr>What does it mean to be truthful?</vt:lpstr>
      <vt:lpstr>What does it mean to be Eloquent?</vt:lpstr>
      <vt:lpstr>The boy who cried wolf</vt:lpstr>
      <vt:lpstr>Let us pray</vt:lpstr>
      <vt:lpstr>Mission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Eloquent and Truthful</dc:title>
  <dc:creator>ehall</dc:creator>
  <cp:lastModifiedBy>ehall</cp:lastModifiedBy>
  <cp:revision>7</cp:revision>
  <dcterms:created xsi:type="dcterms:W3CDTF">2018-09-03T09:58:12Z</dcterms:created>
  <dcterms:modified xsi:type="dcterms:W3CDTF">2018-09-03T11:26:36Z</dcterms:modified>
</cp:coreProperties>
</file>