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03B2-EE2B-4159-90AF-2F7A5CEAE726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5284-61FF-4CEE-904C-DBCD5C4CF8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462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03B2-EE2B-4159-90AF-2F7A5CEAE726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5284-61FF-4CEE-904C-DBCD5C4CF8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299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03B2-EE2B-4159-90AF-2F7A5CEAE726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5284-61FF-4CEE-904C-DBCD5C4CF8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646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03B2-EE2B-4159-90AF-2F7A5CEAE726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5284-61FF-4CEE-904C-DBCD5C4CF8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548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03B2-EE2B-4159-90AF-2F7A5CEAE726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5284-61FF-4CEE-904C-DBCD5C4CF8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651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03B2-EE2B-4159-90AF-2F7A5CEAE726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5284-61FF-4CEE-904C-DBCD5C4CF8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27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03B2-EE2B-4159-90AF-2F7A5CEAE726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5284-61FF-4CEE-904C-DBCD5C4CF8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876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03B2-EE2B-4159-90AF-2F7A5CEAE726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5284-61FF-4CEE-904C-DBCD5C4CF8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01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03B2-EE2B-4159-90AF-2F7A5CEAE726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5284-61FF-4CEE-904C-DBCD5C4CF8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420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03B2-EE2B-4159-90AF-2F7A5CEAE726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5284-61FF-4CEE-904C-DBCD5C4CF8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75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03B2-EE2B-4159-90AF-2F7A5CEAE726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5284-61FF-4CEE-904C-DBCD5C4CF8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2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B03B2-EE2B-4159-90AF-2F7A5CEAE726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795284-61FF-4CEE-904C-DBCD5C4CF8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806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3500" y="541338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Local Artist: Brian Hatton</a:t>
            </a:r>
          </a:p>
          <a:p>
            <a:r>
              <a:rPr lang="en-US" dirty="0" smtClean="0"/>
              <a:t>Fine Artist: John Constable </a:t>
            </a:r>
            <a:endParaRPr lang="en-GB" dirty="0" smtClean="0"/>
          </a:p>
          <a:p>
            <a:r>
              <a:rPr lang="en-GB" dirty="0" smtClean="0"/>
              <a:t>Medium: Oil Painting</a:t>
            </a:r>
          </a:p>
          <a:p>
            <a:r>
              <a:rPr lang="en-GB" dirty="0" smtClean="0"/>
              <a:t>Landscapes and Perspective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70" y="2197100"/>
            <a:ext cx="4990817" cy="30106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6700" y="5549900"/>
            <a:ext cx="502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The opening of Waterloo Bridge 1817 by John Constable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346417" y="2167096"/>
            <a:ext cx="191770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Over seven feet in length, this is the largest of Constable’s exhibition canvases and the result of thirteen years of planning. It commemorates the opening of Waterloo Bridge - and the second anniversary of the Battle of Waterloo - on 18 June 1817, an occasion celebrated with tremendous pomp and ceremony which Constable attempted to recapture in a whole series of drawings and oil sketches, dating from 1819 onwards.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7785036" y="405402"/>
            <a:ext cx="419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Keywords:</a:t>
            </a:r>
          </a:p>
          <a:p>
            <a:r>
              <a:rPr lang="en-GB" dirty="0" smtClean="0"/>
              <a:t>Perspective, horizon line, vanishing point, lines of perspective, light shade, linseed oil, landscape. 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4117" y="2255407"/>
            <a:ext cx="2966598" cy="23766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30715" y="2255407"/>
            <a:ext cx="1694804" cy="235426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242866" y="4722997"/>
            <a:ext cx="468265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Brian Hatton: </a:t>
            </a:r>
            <a:r>
              <a:rPr lang="en-US" dirty="0" smtClean="0"/>
              <a:t>During his life, he created over 1000 art works including, oil paintings, </a:t>
            </a:r>
            <a:r>
              <a:rPr lang="en-US" dirty="0" err="1" smtClean="0"/>
              <a:t>watercolours</a:t>
            </a:r>
            <a:r>
              <a:rPr lang="en-US" dirty="0" smtClean="0"/>
              <a:t>, and pencil and pastel drawings, together with a small number of prints. His subjects included: landscape views, horses and other animals, agricultural activities and country people. 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55600" y="241300"/>
            <a:ext cx="292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6 </a:t>
            </a:r>
          </a:p>
          <a:p>
            <a:r>
              <a:rPr lang="en-GB" dirty="0" smtClean="0"/>
              <a:t>Art and Design</a:t>
            </a:r>
          </a:p>
          <a:p>
            <a:r>
              <a:rPr lang="en-GB" dirty="0" smtClean="0"/>
              <a:t>Spring Term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822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3900" y="215900"/>
            <a:ext cx="10472905" cy="6317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158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CCEE5F4EE4FA4EA118EE17E9066D7C" ma:contentTypeVersion="16" ma:contentTypeDescription="Create a new document." ma:contentTypeScope="" ma:versionID="374372c6815cbfa582319e5e3bd02006">
  <xsd:schema xmlns:xsd="http://www.w3.org/2001/XMLSchema" xmlns:xs="http://www.w3.org/2001/XMLSchema" xmlns:p="http://schemas.microsoft.com/office/2006/metadata/properties" xmlns:ns2="f55c75ab-2f40-4462-aa12-82a69aee70cf" xmlns:ns3="1a666ebc-6168-4c93-85b5-ef929b5cb784" targetNamespace="http://schemas.microsoft.com/office/2006/metadata/properties" ma:root="true" ma:fieldsID="5711ff76c5cf41d70e51965d46bd8ccd" ns2:_="" ns3:_="">
    <xsd:import namespace="f55c75ab-2f40-4462-aa12-82a69aee70cf"/>
    <xsd:import namespace="1a666ebc-6168-4c93-85b5-ef929b5cb78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5c75ab-2f40-4462-aa12-82a69aee70c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7f0709db-9051-4bd5-931d-3c98061d25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666ebc-6168-4c93-85b5-ef929b5cb784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84dce578-4c77-4efc-b214-5f3a2998d160}" ma:internalName="TaxCatchAll" ma:showField="CatchAllData" ma:web="1a666ebc-6168-4c93-85b5-ef929b5cb78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666ebc-6168-4c93-85b5-ef929b5cb784" xsi:nil="true"/>
    <lcf76f155ced4ddcb4097134ff3c332f xmlns="f55c75ab-2f40-4462-aa12-82a69aee70c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774ACA8-994D-4E50-95A5-0E930568DC74}"/>
</file>

<file path=customXml/itemProps2.xml><?xml version="1.0" encoding="utf-8"?>
<ds:datastoreItem xmlns:ds="http://schemas.openxmlformats.org/officeDocument/2006/customXml" ds:itemID="{0CC23707-E210-40CA-BCB1-757A6C5E76D9}"/>
</file>

<file path=customXml/itemProps3.xml><?xml version="1.0" encoding="utf-8"?>
<ds:datastoreItem xmlns:ds="http://schemas.openxmlformats.org/officeDocument/2006/customXml" ds:itemID="{B9933F44-FAC0-4F95-ACA4-556E513DDDBD}"/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182</Words>
  <Application>Microsoft Office PowerPoint</Application>
  <PresentationFormat>Widescreen</PresentationFormat>
  <Paragraphs>12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Elizabeth Christopherson</dc:creator>
  <cp:lastModifiedBy>Elizabeth Christopherson</cp:lastModifiedBy>
  <cp:revision>3</cp:revision>
  <cp:lastPrinted>2023-03-09T17:03:34Z</cp:lastPrinted>
  <dcterms:created xsi:type="dcterms:W3CDTF">2023-03-09T17:02:48Z</dcterms:created>
  <dcterms:modified xsi:type="dcterms:W3CDTF">2023-04-24T16:00:11Z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0x010100B8CCEE5F4EE4FA4EA118EE17E9066D7C</vt:lpwstr>
  </property>
  <property fmtid="{D5CDD505-2E9C-101B-9397-08002B2CF9AE}" pid="3" name="Order">
    <vt:r8>12192400</vt:r8>
  </property>
</Properties>
</file>