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1" r:id="rId5"/>
    <p:sldId id="262" r:id="rId6"/>
    <p:sldId id="259" r:id="rId7"/>
    <p:sldId id="263" r:id="rId8"/>
    <p:sldId id="260"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C9DF8E1-BD12-45B4-8E15-D7F4BE960D80}" type="datetimeFigureOut">
              <a:rPr lang="en-GB" smtClean="0"/>
              <a:t>03/09/2018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874951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9DF8E1-BD12-45B4-8E15-D7F4BE960D80}" type="datetimeFigureOut">
              <a:rPr lang="en-GB" smtClean="0"/>
              <a:t>03/09/2018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1911620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C9DF8E1-BD12-45B4-8E15-D7F4BE960D80}" type="datetimeFigureOut">
              <a:rPr lang="en-GB" smtClean="0"/>
              <a:t>03/09/2018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3735813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C9DF8E1-BD12-45B4-8E15-D7F4BE960D80}" type="datetimeFigureOut">
              <a:rPr lang="en-GB" smtClean="0"/>
              <a:t>03/09/2018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3871358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C9DF8E1-BD12-45B4-8E15-D7F4BE960D80}" type="datetimeFigureOut">
              <a:rPr lang="en-GB" smtClean="0"/>
              <a:t>03/09/2018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303716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C9DF8E1-BD12-45B4-8E15-D7F4BE960D80}" type="datetimeFigureOut">
              <a:rPr lang="en-GB" smtClean="0"/>
              <a:t>03/09/2018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2935887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9DF8E1-BD12-45B4-8E15-D7F4BE960D80}" type="datetimeFigureOut">
              <a:rPr lang="en-GB" smtClean="0"/>
              <a:t>03/09/2018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3707360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9DF8E1-BD12-45B4-8E15-D7F4BE960D80}" type="datetimeFigureOut">
              <a:rPr lang="en-GB" smtClean="0"/>
              <a:t>03/09/2018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1399869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9DF8E1-BD12-45B4-8E15-D7F4BE960D80}" type="datetimeFigureOut">
              <a:rPr lang="en-GB" smtClean="0"/>
              <a:t>03/09/2018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79883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9DF8E1-BD12-45B4-8E15-D7F4BE960D80}" type="datetimeFigureOut">
              <a:rPr lang="en-GB" smtClean="0"/>
              <a:t>03/09/2018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79647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C9DF8E1-BD12-45B4-8E15-D7F4BE960D80}" type="datetimeFigureOut">
              <a:rPr lang="en-GB" smtClean="0"/>
              <a:t>03/09/2018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21943D-4BF2-4EB7-A74F-0C0E1FB620B7}" type="slidenum">
              <a:rPr lang="en-GB" smtClean="0"/>
              <a:t>‹#›</a:t>
            </a:fld>
            <a:endParaRPr lang="en-GB"/>
          </a:p>
        </p:txBody>
      </p:sp>
    </p:spTree>
    <p:extLst>
      <p:ext uri="{BB962C8B-B14F-4D97-AF65-F5344CB8AC3E}">
        <p14:creationId xmlns:p14="http://schemas.microsoft.com/office/powerpoint/2010/main" val="187488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50000">
              <a:schemeClr val="accent1">
                <a:tint val="44500"/>
                <a:satMod val="160000"/>
              </a:schemeClr>
            </a:gs>
            <a:gs pos="100000">
              <a:schemeClr val="accent3">
                <a:lumMod val="20000"/>
                <a:lumOff val="8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9DF8E1-BD12-45B4-8E15-D7F4BE960D80}" type="datetimeFigureOut">
              <a:rPr lang="en-GB" smtClean="0"/>
              <a:t>03/09/2018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21943D-4BF2-4EB7-A74F-0C0E1FB620B7}" type="slidenum">
              <a:rPr lang="en-GB" smtClean="0"/>
              <a:t>‹#›</a:t>
            </a:fld>
            <a:endParaRPr lang="en-GB"/>
          </a:p>
        </p:txBody>
      </p:sp>
    </p:spTree>
    <p:extLst>
      <p:ext uri="{BB962C8B-B14F-4D97-AF65-F5344CB8AC3E}">
        <p14:creationId xmlns:p14="http://schemas.microsoft.com/office/powerpoint/2010/main" val="39883733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zeCwwaciAA8"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hKa9jqvJ378"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692696"/>
            <a:ext cx="7772400" cy="1470025"/>
          </a:xfrm>
        </p:spPr>
        <p:txBody>
          <a:bodyPr>
            <a:normAutofit/>
          </a:bodyPr>
          <a:lstStyle/>
          <a:p>
            <a:r>
              <a:rPr lang="en-GB" sz="5400" b="1" dirty="0" smtClean="0">
                <a:latin typeface="SassoonPrimary" panose="020B0500000000000000" pitchFamily="34" charset="0"/>
              </a:rPr>
              <a:t>Eloquent and Truthful</a:t>
            </a:r>
            <a:endParaRPr lang="en-GB" sz="5400" b="1" dirty="0">
              <a:latin typeface="SassoonPrimary" panose="020B0500000000000000" pitchFamily="34" charset="0"/>
            </a:endParaRPr>
          </a:p>
        </p:txBody>
      </p:sp>
      <p:pic>
        <p:nvPicPr>
          <p:cNvPr id="3074" name="Picture 2" descr="Image result for child speaking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142" y="2636912"/>
            <a:ext cx="6038850" cy="332422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truth picture kid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93189" y="2636912"/>
            <a:ext cx="2413857" cy="3324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47541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SassoonPrimary" panose="020B0500000000000000" pitchFamily="34" charset="0"/>
              </a:rPr>
              <a:t>Gathering</a:t>
            </a:r>
            <a:endParaRPr lang="en-GB" b="1" dirty="0">
              <a:latin typeface="SassoonPrimary" panose="020B0500000000000000" pitchFamily="34" charset="0"/>
            </a:endParaRPr>
          </a:p>
        </p:txBody>
      </p:sp>
      <p:sp>
        <p:nvSpPr>
          <p:cNvPr id="3" name="Content Placeholder 2"/>
          <p:cNvSpPr>
            <a:spLocks noGrp="1"/>
          </p:cNvSpPr>
          <p:nvPr>
            <p:ph idx="1"/>
          </p:nvPr>
        </p:nvSpPr>
        <p:spPr/>
        <p:txBody>
          <a:bodyPr/>
          <a:lstStyle/>
          <a:p>
            <a:pPr marL="0" indent="0" algn="ctr">
              <a:buNone/>
            </a:pPr>
            <a:r>
              <a:rPr lang="en-GB" dirty="0" smtClean="0">
                <a:latin typeface="SassoonPrimary" panose="020B0500000000000000" pitchFamily="34" charset="0"/>
              </a:rPr>
              <a:t>Listen to this song as you come together</a:t>
            </a:r>
          </a:p>
          <a:p>
            <a:pPr marL="0" indent="0" algn="ctr">
              <a:buNone/>
            </a:pPr>
            <a:endParaRPr lang="en-GB" dirty="0" smtClean="0">
              <a:latin typeface="SassoonPrimary" panose="020B0500000000000000" pitchFamily="34" charset="0"/>
              <a:hlinkClick r:id="rId2"/>
            </a:endParaRPr>
          </a:p>
          <a:p>
            <a:pPr marL="0" indent="0" algn="ctr">
              <a:buNone/>
            </a:pPr>
            <a:r>
              <a:rPr lang="en-GB" dirty="0" smtClean="0">
                <a:latin typeface="SassoonPrimary" panose="020B0500000000000000" pitchFamily="34" charset="0"/>
                <a:hlinkClick r:id="rId2"/>
              </a:rPr>
              <a:t>https://www.youtube.com/watch?v=8ZeylcI25Lw </a:t>
            </a:r>
            <a:endParaRPr lang="en-GB" dirty="0">
              <a:latin typeface="SassoonPrimary" panose="020B0500000000000000" pitchFamily="34" charset="0"/>
              <a:hlinkClick r:id="rId2"/>
            </a:endParaRPr>
          </a:p>
        </p:txBody>
      </p:sp>
    </p:spTree>
    <p:extLst>
      <p:ext uri="{BB962C8B-B14F-4D97-AF65-F5344CB8AC3E}">
        <p14:creationId xmlns:p14="http://schemas.microsoft.com/office/powerpoint/2010/main" val="27491232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4000" b="1" dirty="0" smtClean="0">
                <a:latin typeface="SassoonPrimary" panose="020B0500000000000000" pitchFamily="34" charset="0"/>
              </a:rPr>
              <a:t>Can you remember what it means to be truthful and eloquent?</a:t>
            </a:r>
            <a:endParaRPr lang="en-GB" sz="4000" b="1" dirty="0">
              <a:latin typeface="SassoonPrimary" panose="020B0500000000000000" pitchFamily="34" charset="0"/>
            </a:endParaRPr>
          </a:p>
        </p:txBody>
      </p:sp>
    </p:spTree>
    <p:extLst>
      <p:ext uri="{BB962C8B-B14F-4D97-AF65-F5344CB8AC3E}">
        <p14:creationId xmlns:p14="http://schemas.microsoft.com/office/powerpoint/2010/main" val="1441429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loud 10"/>
          <p:cNvSpPr/>
          <p:nvPr/>
        </p:nvSpPr>
        <p:spPr>
          <a:xfrm>
            <a:off x="2805556" y="2183022"/>
            <a:ext cx="3438594" cy="2047357"/>
          </a:xfrm>
          <a:prstGeom prst="cloud">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244150" y="897508"/>
            <a:ext cx="2125903" cy="461665"/>
          </a:xfrm>
          <a:prstGeom prst="rect">
            <a:avLst/>
          </a:prstGeom>
        </p:spPr>
        <p:txBody>
          <a:bodyPr wrap="none">
            <a:spAutoFit/>
          </a:bodyPr>
          <a:lstStyle/>
          <a:p>
            <a:r>
              <a:rPr lang="en-GB" sz="2400" dirty="0" smtClean="0">
                <a:latin typeface="SassoonPrimary" panose="020B0500000000000000" pitchFamily="34" charset="0"/>
              </a:rPr>
              <a:t>Ask questions</a:t>
            </a:r>
            <a:endParaRPr lang="en-GB" sz="2400" dirty="0" smtClean="0">
              <a:latin typeface="SassoonPrimary" panose="020B0500000000000000" pitchFamily="34" charset="0"/>
            </a:endParaRPr>
          </a:p>
        </p:txBody>
      </p:sp>
      <p:sp>
        <p:nvSpPr>
          <p:cNvPr id="5" name="Rectangle 4"/>
          <p:cNvSpPr/>
          <p:nvPr/>
        </p:nvSpPr>
        <p:spPr>
          <a:xfrm>
            <a:off x="6591844" y="3388503"/>
            <a:ext cx="2103461" cy="461665"/>
          </a:xfrm>
          <a:prstGeom prst="rect">
            <a:avLst/>
          </a:prstGeom>
        </p:spPr>
        <p:txBody>
          <a:bodyPr wrap="none">
            <a:spAutoFit/>
          </a:bodyPr>
          <a:lstStyle/>
          <a:p>
            <a:r>
              <a:rPr lang="en-GB" sz="2400" dirty="0" smtClean="0">
                <a:latin typeface="SassoonPrimary" panose="020B0500000000000000" pitchFamily="34" charset="0"/>
              </a:rPr>
              <a:t>Speak beliefs </a:t>
            </a:r>
            <a:endParaRPr lang="en-GB" sz="2400" dirty="0" smtClean="0">
              <a:latin typeface="SassoonPrimary" panose="020B0500000000000000" pitchFamily="34" charset="0"/>
            </a:endParaRPr>
          </a:p>
        </p:txBody>
      </p:sp>
      <p:sp>
        <p:nvSpPr>
          <p:cNvPr id="6" name="Rectangle 5"/>
          <p:cNvSpPr/>
          <p:nvPr/>
        </p:nvSpPr>
        <p:spPr>
          <a:xfrm>
            <a:off x="183428" y="2415887"/>
            <a:ext cx="2622128" cy="461665"/>
          </a:xfrm>
          <a:prstGeom prst="rect">
            <a:avLst/>
          </a:prstGeom>
        </p:spPr>
        <p:txBody>
          <a:bodyPr wrap="none">
            <a:spAutoFit/>
          </a:bodyPr>
          <a:lstStyle/>
          <a:p>
            <a:r>
              <a:rPr lang="en-GB" sz="2400" dirty="0" smtClean="0">
                <a:latin typeface="SassoonPrimary" panose="020B0500000000000000" pitchFamily="34" charset="0"/>
              </a:rPr>
              <a:t>Express emotions</a:t>
            </a:r>
            <a:endParaRPr lang="en-GB" sz="2400" dirty="0" smtClean="0">
              <a:latin typeface="SassoonPrimary" panose="020B0500000000000000" pitchFamily="34" charset="0"/>
            </a:endParaRPr>
          </a:p>
        </p:txBody>
      </p:sp>
      <p:sp>
        <p:nvSpPr>
          <p:cNvPr id="7" name="Rectangle 6"/>
          <p:cNvSpPr/>
          <p:nvPr/>
        </p:nvSpPr>
        <p:spPr>
          <a:xfrm>
            <a:off x="5114702" y="5661248"/>
            <a:ext cx="3835794" cy="461665"/>
          </a:xfrm>
          <a:prstGeom prst="rect">
            <a:avLst/>
          </a:prstGeom>
        </p:spPr>
        <p:txBody>
          <a:bodyPr wrap="none">
            <a:spAutoFit/>
          </a:bodyPr>
          <a:lstStyle/>
          <a:p>
            <a:r>
              <a:rPr lang="en-GB" sz="2400" dirty="0" smtClean="0">
                <a:latin typeface="SassoonPrimary" panose="020B0500000000000000" pitchFamily="34" charset="0"/>
              </a:rPr>
              <a:t>Talk about faith and hope</a:t>
            </a:r>
            <a:endParaRPr lang="en-GB" sz="2400" dirty="0" smtClean="0">
              <a:latin typeface="SassoonPrimary" panose="020B0500000000000000" pitchFamily="34" charset="0"/>
            </a:endParaRPr>
          </a:p>
        </p:txBody>
      </p:sp>
      <p:sp>
        <p:nvSpPr>
          <p:cNvPr id="8" name="Rectangle 7"/>
          <p:cNvSpPr/>
          <p:nvPr/>
        </p:nvSpPr>
        <p:spPr>
          <a:xfrm>
            <a:off x="640237" y="5013176"/>
            <a:ext cx="3471271" cy="461665"/>
          </a:xfrm>
          <a:prstGeom prst="rect">
            <a:avLst/>
          </a:prstGeom>
        </p:spPr>
        <p:txBody>
          <a:bodyPr wrap="none">
            <a:spAutoFit/>
          </a:bodyPr>
          <a:lstStyle/>
          <a:p>
            <a:r>
              <a:rPr lang="en-GB" sz="2400" dirty="0" smtClean="0">
                <a:latin typeface="SassoonPrimary" panose="020B0500000000000000" pitchFamily="34" charset="0"/>
              </a:rPr>
              <a:t>Engage in conversation</a:t>
            </a:r>
            <a:endParaRPr lang="en-GB" sz="2400" dirty="0">
              <a:latin typeface="SassoonPrimary" panose="020B0500000000000000" pitchFamily="34" charset="0"/>
            </a:endParaRPr>
          </a:p>
        </p:txBody>
      </p:sp>
      <p:sp>
        <p:nvSpPr>
          <p:cNvPr id="9" name="Rectangle 8"/>
          <p:cNvSpPr/>
          <p:nvPr/>
        </p:nvSpPr>
        <p:spPr>
          <a:xfrm>
            <a:off x="649790" y="716695"/>
            <a:ext cx="3692934" cy="461665"/>
          </a:xfrm>
          <a:prstGeom prst="rect">
            <a:avLst/>
          </a:prstGeom>
        </p:spPr>
        <p:txBody>
          <a:bodyPr wrap="none">
            <a:spAutoFit/>
          </a:bodyPr>
          <a:lstStyle/>
          <a:p>
            <a:r>
              <a:rPr lang="en-GB" sz="2400" dirty="0" smtClean="0">
                <a:latin typeface="SassoonPrimary" panose="020B0500000000000000" pitchFamily="34" charset="0"/>
              </a:rPr>
              <a:t>Debate our point of view</a:t>
            </a:r>
            <a:endParaRPr lang="en-GB" sz="2400" dirty="0" smtClean="0">
              <a:latin typeface="SassoonPrimary" panose="020B0500000000000000" pitchFamily="34" charset="0"/>
            </a:endParaRPr>
          </a:p>
        </p:txBody>
      </p:sp>
      <p:sp>
        <p:nvSpPr>
          <p:cNvPr id="10" name="Rectangle 9"/>
          <p:cNvSpPr/>
          <p:nvPr/>
        </p:nvSpPr>
        <p:spPr>
          <a:xfrm>
            <a:off x="3356328" y="2665228"/>
            <a:ext cx="2337050" cy="954107"/>
          </a:xfrm>
          <a:prstGeom prst="rect">
            <a:avLst/>
          </a:prstGeom>
        </p:spPr>
        <p:txBody>
          <a:bodyPr wrap="none">
            <a:spAutoFit/>
          </a:bodyPr>
          <a:lstStyle/>
          <a:p>
            <a:pPr algn="ctr"/>
            <a:r>
              <a:rPr lang="en-GB" sz="2800" b="1" dirty="0" smtClean="0">
                <a:latin typeface="SassoonPrimary" panose="020B0500000000000000" pitchFamily="34" charset="0"/>
              </a:rPr>
              <a:t>We need the </a:t>
            </a:r>
          </a:p>
          <a:p>
            <a:pPr algn="ctr"/>
            <a:r>
              <a:rPr lang="en-GB" sz="2800" b="1" dirty="0" smtClean="0">
                <a:latin typeface="SassoonPrimary" panose="020B0500000000000000" pitchFamily="34" charset="0"/>
              </a:rPr>
              <a:t>language to:</a:t>
            </a:r>
            <a:endParaRPr lang="en-GB" dirty="0" smtClean="0"/>
          </a:p>
        </p:txBody>
      </p:sp>
    </p:spTree>
    <p:extLst>
      <p:ext uri="{BB962C8B-B14F-4D97-AF65-F5344CB8AC3E}">
        <p14:creationId xmlns:p14="http://schemas.microsoft.com/office/powerpoint/2010/main" val="29970764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BUT…</a:t>
            </a:r>
            <a:endParaRPr lang="en-GB" dirty="0"/>
          </a:p>
        </p:txBody>
      </p:sp>
      <p:sp>
        <p:nvSpPr>
          <p:cNvPr id="3" name="Content Placeholder 2"/>
          <p:cNvSpPr>
            <a:spLocks noGrp="1"/>
          </p:cNvSpPr>
          <p:nvPr>
            <p:ph idx="1"/>
          </p:nvPr>
        </p:nvSpPr>
        <p:spPr>
          <a:xfrm>
            <a:off x="107504" y="1692747"/>
            <a:ext cx="4536504" cy="4525963"/>
          </a:xfrm>
        </p:spPr>
        <p:txBody>
          <a:bodyPr/>
          <a:lstStyle/>
          <a:p>
            <a:r>
              <a:rPr lang="en-GB" dirty="0" smtClean="0">
                <a:latin typeface="SassoonPrimary" panose="020B0500000000000000" pitchFamily="34" charset="0"/>
              </a:rPr>
              <a:t>Being able to speak well is no use if what we speak is not the truth.</a:t>
            </a:r>
          </a:p>
          <a:p>
            <a:endParaRPr lang="en-GB" dirty="0" smtClean="0">
              <a:latin typeface="SassoonPrimary" panose="020B0500000000000000" pitchFamily="34" charset="0"/>
            </a:endParaRPr>
          </a:p>
          <a:p>
            <a:r>
              <a:rPr lang="en-GB" dirty="0" smtClean="0">
                <a:latin typeface="SassoonPrimary" panose="020B0500000000000000" pitchFamily="34" charset="0"/>
              </a:rPr>
              <a:t>Eloquence must be used in a truthful way.</a:t>
            </a:r>
          </a:p>
          <a:p>
            <a:pPr marL="0" indent="0">
              <a:buNone/>
            </a:pPr>
            <a:endParaRPr lang="en-GB" dirty="0" smtClean="0"/>
          </a:p>
        </p:txBody>
      </p:sp>
      <p:pic>
        <p:nvPicPr>
          <p:cNvPr id="2050" name="Picture 2" descr="Image result for The truth will set you free. John 8: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844824"/>
            <a:ext cx="4163203"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66744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Primary" panose="020B0500000000000000" pitchFamily="34" charset="0"/>
              </a:rPr>
              <a:t>Peter Preaches</a:t>
            </a:r>
            <a:endParaRPr lang="en-GB" dirty="0">
              <a:latin typeface="SassoonPrimary" panose="020B0500000000000000" pitchFamily="34" charset="0"/>
            </a:endParaRPr>
          </a:p>
        </p:txBody>
      </p:sp>
      <p:sp>
        <p:nvSpPr>
          <p:cNvPr id="3" name="Content Placeholder 2"/>
          <p:cNvSpPr>
            <a:spLocks noGrp="1"/>
          </p:cNvSpPr>
          <p:nvPr>
            <p:ph idx="1"/>
          </p:nvPr>
        </p:nvSpPr>
        <p:spPr>
          <a:xfrm>
            <a:off x="289850" y="4198100"/>
            <a:ext cx="8435280" cy="2625155"/>
          </a:xfrm>
        </p:spPr>
        <p:txBody>
          <a:bodyPr/>
          <a:lstStyle/>
          <a:p>
            <a:pPr marL="0" indent="0">
              <a:buNone/>
            </a:pPr>
            <a:r>
              <a:rPr lang="en-GB" dirty="0" smtClean="0">
                <a:latin typeface="SassoonPrimary" panose="020B0500000000000000" pitchFamily="34" charset="0"/>
                <a:hlinkClick r:id="rId2"/>
              </a:rPr>
              <a:t>https://www.youtube.com/watch?v=hKa9jqvJ378</a:t>
            </a:r>
            <a:r>
              <a:rPr lang="en-GB" dirty="0" smtClean="0">
                <a:latin typeface="SassoonPrimary" panose="020B0500000000000000" pitchFamily="34" charset="0"/>
              </a:rPr>
              <a:t> </a:t>
            </a:r>
            <a:endParaRPr lang="en-GB" dirty="0">
              <a:latin typeface="SassoonPrimary" panose="020B0500000000000000" pitchFamily="34" charset="0"/>
            </a:endParaRPr>
          </a:p>
        </p:txBody>
      </p:sp>
      <p:sp>
        <p:nvSpPr>
          <p:cNvPr id="4" name="Rectangle 3"/>
          <p:cNvSpPr/>
          <p:nvPr/>
        </p:nvSpPr>
        <p:spPr>
          <a:xfrm>
            <a:off x="194509" y="1773103"/>
            <a:ext cx="8625963" cy="1384995"/>
          </a:xfrm>
          <a:prstGeom prst="rect">
            <a:avLst/>
          </a:prstGeom>
        </p:spPr>
        <p:txBody>
          <a:bodyPr wrap="square">
            <a:spAutoFit/>
          </a:bodyPr>
          <a:lstStyle/>
          <a:p>
            <a:pPr algn="ctr"/>
            <a:r>
              <a:rPr lang="en-GB" sz="2800" dirty="0" smtClean="0">
                <a:latin typeface="SassoonPrimary" panose="020B0500000000000000" pitchFamily="34" charset="0"/>
              </a:rPr>
              <a:t>While you watch this video notice how the Holy Spirit helped Peter spread the message of Pentecost to people from all over the world.</a:t>
            </a:r>
            <a:endParaRPr lang="en-GB" sz="2800" dirty="0" smtClean="0">
              <a:latin typeface="SassoonPrimary" panose="020B0500000000000000" pitchFamily="34" charset="0"/>
              <a:hlinkClick r:id="rId2"/>
            </a:endParaRPr>
          </a:p>
        </p:txBody>
      </p:sp>
    </p:spTree>
    <p:extLst>
      <p:ext uri="{BB962C8B-B14F-4D97-AF65-F5344CB8AC3E}">
        <p14:creationId xmlns:p14="http://schemas.microsoft.com/office/powerpoint/2010/main" val="23486001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Primary" panose="020B0500000000000000" pitchFamily="34" charset="0"/>
              </a:rPr>
              <a:t>Let us pray</a:t>
            </a:r>
            <a:endParaRPr lang="en-GB" dirty="0">
              <a:latin typeface="SassoonPrimary" panose="020B0500000000000000" pitchFamily="34" charset="0"/>
            </a:endParaRPr>
          </a:p>
        </p:txBody>
      </p:sp>
      <p:sp>
        <p:nvSpPr>
          <p:cNvPr id="3" name="Content Placeholder 2"/>
          <p:cNvSpPr>
            <a:spLocks noGrp="1"/>
          </p:cNvSpPr>
          <p:nvPr>
            <p:ph idx="1"/>
          </p:nvPr>
        </p:nvSpPr>
        <p:spPr/>
        <p:txBody>
          <a:bodyPr>
            <a:normAutofit/>
          </a:bodyPr>
          <a:lstStyle/>
          <a:p>
            <a:pPr marL="0" indent="0">
              <a:buNone/>
            </a:pPr>
            <a:r>
              <a:rPr lang="en-GB" sz="2800" dirty="0" smtClean="0">
                <a:latin typeface="SassoonPrimary" panose="020B0500000000000000" pitchFamily="34" charset="0"/>
              </a:rPr>
              <a:t>Lord,</a:t>
            </a:r>
          </a:p>
          <a:p>
            <a:pPr marL="0" indent="0">
              <a:buNone/>
            </a:pPr>
            <a:r>
              <a:rPr lang="en-GB" sz="2800" dirty="0" smtClean="0">
                <a:latin typeface="SassoonPrimary" panose="020B0500000000000000" pitchFamily="34" charset="0"/>
              </a:rPr>
              <a:t>Help us to be eloquent in what we say but also in our writing, in our dancing, in our art and in our sport. Show us the importance of speaking the truth about ourselves and others, about the world and about God. Help us to search the truth to set us free to see clearly and grow as individuals. </a:t>
            </a:r>
          </a:p>
          <a:p>
            <a:pPr marL="0" indent="0">
              <a:buNone/>
            </a:pPr>
            <a:r>
              <a:rPr lang="en-GB" sz="2800" dirty="0" smtClean="0">
                <a:latin typeface="SassoonPrimary" panose="020B0500000000000000" pitchFamily="34" charset="0"/>
              </a:rPr>
              <a:t>Amen</a:t>
            </a:r>
            <a:endParaRPr lang="en-GB" sz="2800" dirty="0">
              <a:latin typeface="SassoonPrimary" panose="020B0500000000000000" pitchFamily="34" charset="0"/>
            </a:endParaRPr>
          </a:p>
        </p:txBody>
      </p:sp>
    </p:spTree>
    <p:extLst>
      <p:ext uri="{BB962C8B-B14F-4D97-AF65-F5344CB8AC3E}">
        <p14:creationId xmlns:p14="http://schemas.microsoft.com/office/powerpoint/2010/main" val="12596326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3167"/>
            <a:ext cx="8229600" cy="1143000"/>
          </a:xfrm>
        </p:spPr>
        <p:txBody>
          <a:bodyPr/>
          <a:lstStyle/>
          <a:p>
            <a:r>
              <a:rPr lang="en-GB" dirty="0" smtClean="0">
                <a:latin typeface="SassoonPrimary" panose="020B0500000000000000" pitchFamily="34" charset="0"/>
              </a:rPr>
              <a:t>Mission</a:t>
            </a:r>
            <a:endParaRPr lang="en-GB" dirty="0">
              <a:latin typeface="SassoonPrimary" panose="020B0500000000000000" pitchFamily="34" charset="0"/>
            </a:endParaRPr>
          </a:p>
        </p:txBody>
      </p:sp>
      <p:sp>
        <p:nvSpPr>
          <p:cNvPr id="3" name="Content Placeholder 2"/>
          <p:cNvSpPr>
            <a:spLocks noGrp="1"/>
          </p:cNvSpPr>
          <p:nvPr>
            <p:ph idx="1"/>
          </p:nvPr>
        </p:nvSpPr>
        <p:spPr>
          <a:xfrm>
            <a:off x="160366" y="1052736"/>
            <a:ext cx="4267618" cy="4525963"/>
          </a:xfrm>
        </p:spPr>
        <p:txBody>
          <a:bodyPr>
            <a:noAutofit/>
          </a:bodyPr>
          <a:lstStyle/>
          <a:p>
            <a:pPr marL="0" indent="0" algn="just">
              <a:buNone/>
            </a:pPr>
            <a:r>
              <a:rPr lang="en-GB" sz="2400" dirty="0" smtClean="0">
                <a:latin typeface="SassoonPrimary" panose="020B0500000000000000" pitchFamily="34" charset="0"/>
              </a:rPr>
              <a:t>Be eloquent in our prayer. </a:t>
            </a:r>
          </a:p>
          <a:p>
            <a:pPr marL="0" indent="0" algn="just">
              <a:buNone/>
            </a:pPr>
            <a:endParaRPr lang="en-GB" sz="2400" dirty="0" smtClean="0">
              <a:latin typeface="SassoonPrimary" panose="020B0500000000000000" pitchFamily="34" charset="0"/>
            </a:endParaRPr>
          </a:p>
          <a:p>
            <a:pPr algn="just"/>
            <a:r>
              <a:rPr lang="en-GB" sz="2400" dirty="0" smtClean="0">
                <a:latin typeface="SassoonPrimary" panose="020B0500000000000000" pitchFamily="34" charset="0"/>
              </a:rPr>
              <a:t>When we say a prayer we know by heart try to think of the words we’re saying.</a:t>
            </a:r>
          </a:p>
          <a:p>
            <a:pPr marL="0" indent="0" algn="just">
              <a:buNone/>
            </a:pPr>
            <a:endParaRPr lang="en-GB" sz="2400" dirty="0" smtClean="0">
              <a:latin typeface="SassoonPrimary" panose="020B0500000000000000" pitchFamily="34" charset="0"/>
            </a:endParaRPr>
          </a:p>
          <a:p>
            <a:pPr algn="just"/>
            <a:r>
              <a:rPr lang="en-GB" sz="2400" dirty="0" smtClean="0">
                <a:latin typeface="SassoonPrimary" panose="020B0500000000000000" pitchFamily="34" charset="0"/>
              </a:rPr>
              <a:t>When we are talking to God in prayer remember that he will listen to us however disjointed, being </a:t>
            </a:r>
            <a:r>
              <a:rPr lang="en-GB" sz="2400" b="1" dirty="0" smtClean="0">
                <a:solidFill>
                  <a:srgbClr val="FF0000"/>
                </a:solidFill>
                <a:latin typeface="SassoonPrimary" panose="020B0500000000000000" pitchFamily="34" charset="0"/>
              </a:rPr>
              <a:t>truthful </a:t>
            </a:r>
            <a:r>
              <a:rPr lang="en-GB" sz="2400" dirty="0" smtClean="0">
                <a:latin typeface="SassoonPrimary" panose="020B0500000000000000" pitchFamily="34" charset="0"/>
              </a:rPr>
              <a:t>in our prayer will make it </a:t>
            </a:r>
            <a:r>
              <a:rPr lang="en-GB" sz="2400" b="1" dirty="0" smtClean="0">
                <a:solidFill>
                  <a:srgbClr val="FF0000"/>
                </a:solidFill>
                <a:latin typeface="SassoonPrimary" panose="020B0500000000000000" pitchFamily="34" charset="0"/>
              </a:rPr>
              <a:t>eloquent. </a:t>
            </a:r>
            <a:endParaRPr lang="en-GB" sz="2400" b="1" dirty="0">
              <a:solidFill>
                <a:srgbClr val="FF0000"/>
              </a:solidFill>
              <a:latin typeface="SassoonPrimary" panose="020B0500000000000000" pitchFamily="34" charset="0"/>
            </a:endParaRPr>
          </a:p>
        </p:txBody>
      </p:sp>
      <p:pic>
        <p:nvPicPr>
          <p:cNvPr id="1026" name="Picture 2" descr="Image result for when you pray god is not looking for eloqu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196752"/>
            <a:ext cx="4248472"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11350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TotalTime>
  <Words>234</Words>
  <Application>Microsoft Office PowerPoint</Application>
  <PresentationFormat>On-screen Show (4:3)</PresentationFormat>
  <Paragraphs>31</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Eloquent and Truthful</vt:lpstr>
      <vt:lpstr>Gathering</vt:lpstr>
      <vt:lpstr>PowerPoint Presentation</vt:lpstr>
      <vt:lpstr>PowerPoint Presentation</vt:lpstr>
      <vt:lpstr>BUT…</vt:lpstr>
      <vt:lpstr>Peter Preaches</vt:lpstr>
      <vt:lpstr>Let us pray</vt:lpstr>
      <vt:lpstr>Mission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Eloquent and Truthful</dc:title>
  <dc:creator>ehall</dc:creator>
  <cp:lastModifiedBy>ehall</cp:lastModifiedBy>
  <cp:revision>7</cp:revision>
  <dcterms:created xsi:type="dcterms:W3CDTF">2018-09-03T10:02:14Z</dcterms:created>
  <dcterms:modified xsi:type="dcterms:W3CDTF">2018-09-03T11:26:03Z</dcterms:modified>
</cp:coreProperties>
</file>